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9" r:id="rId2"/>
  </p:sldIdLst>
  <p:sldSz cx="9144000" cy="6858000" type="screen4x3"/>
  <p:notesSz cx="6858000" cy="9144000"/>
  <p:custDataLst>
    <p:tags r:id="rId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F9F"/>
    <a:srgbClr val="99FFCC"/>
    <a:srgbClr val="9999FF"/>
    <a:srgbClr val="B2B2B2"/>
    <a:srgbClr val="CCECFF"/>
    <a:srgbClr val="CC0000"/>
    <a:srgbClr val="BBE0E3"/>
    <a:srgbClr val="33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6667" autoAdjust="0"/>
    <p:restoredTop sz="94660"/>
  </p:normalViewPr>
  <p:slideViewPr>
    <p:cSldViewPr>
      <p:cViewPr varScale="1">
        <p:scale>
          <a:sx n="68" d="100"/>
          <a:sy n="68" d="100"/>
        </p:scale>
        <p:origin x="-12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6AF530E-9DDF-43D4-9420-52AD8E36A5E5}" type="datetimeFigureOut">
              <a:rPr lang="ru-RU"/>
              <a:pPr>
                <a:defRPr/>
              </a:pPr>
              <a:t>03.02.2019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DA688A0-3593-4C2B-B5C6-6019B5898D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EA0BA-C36E-43BD-83C9-CD15F5CF07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C5C98-DD63-4B47-AA6E-15AE1D5E3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889CD-2296-4A8A-9D79-E1D8F1870D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F21C1-5467-46B2-8222-3E074D6A34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2C5EB-4891-4A9F-8FBB-3FC7F8DBE2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109AED-789F-4BDE-A8A1-6BCA6924A9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3353F-FDCB-41D3-A7E7-5C80CFC7E3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E5E7F-2DB1-42F2-AA3B-644E865410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55D21-8C25-4F48-BBC3-B5C72F64B3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357DB4-667F-4071-9D03-1BD22AC81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F5532-6341-4A78-8D34-A2D7E8306A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EDEEA3D-0F56-4E15-97EB-9E35FA142B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audio" Target="../media/audio1.wav"/><Relationship Id="rId7" Type="http://schemas.openxmlformats.org/officeDocument/2006/relationships/image" Target="../media/image4.png"/><Relationship Id="rId12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0" Type="http://schemas.openxmlformats.org/officeDocument/2006/relationships/image" Target="../media/image7.jpeg"/><Relationship Id="rId4" Type="http://schemas.openxmlformats.org/officeDocument/2006/relationships/slide" Target="slide1.xml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надо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9699" name="Group 3"/>
          <p:cNvGraphicFramePr>
            <a:graphicFrameLocks noGrp="1"/>
          </p:cNvGraphicFramePr>
          <p:nvPr/>
        </p:nvGraphicFramePr>
        <p:xfrm>
          <a:off x="1371600" y="1447800"/>
          <a:ext cx="3276600" cy="3962400"/>
        </p:xfrm>
        <a:graphic>
          <a:graphicData uri="http://schemas.openxmlformats.org/drawingml/2006/table">
            <a:tbl>
              <a:tblPr/>
              <a:tblGrid>
                <a:gridCol w="1092200"/>
                <a:gridCol w="1092200"/>
                <a:gridCol w="1092200"/>
              </a:tblGrid>
              <a:tr h="1320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chemeClr val="bg1"/>
                      </a:fgClr>
                      <a:bgClr>
                        <a:schemeClr val="accent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chemeClr val="bg1"/>
                      </a:fgClr>
                      <a:bgClr>
                        <a:schemeClr val="accent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chemeClr val="bg1"/>
                      </a:fgClr>
                      <a:bgClr>
                        <a:schemeClr val="accent2"/>
                      </a:bgClr>
                    </a:pattFill>
                  </a:tcPr>
                </a:tc>
              </a:tr>
              <a:tr h="1320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chemeClr val="bg1"/>
                      </a:fgClr>
                      <a:bgClr>
                        <a:schemeClr val="accent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chemeClr val="bg1"/>
                      </a:fgClr>
                      <a:bgClr>
                        <a:schemeClr val="accent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chemeClr val="bg1"/>
                      </a:fgClr>
                      <a:bgClr>
                        <a:schemeClr val="accent2"/>
                      </a:bgClr>
                    </a:pattFill>
                  </a:tcPr>
                </a:tc>
              </a:tr>
              <a:tr h="1320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chemeClr val="bg1"/>
                      </a:fgClr>
                      <a:bgClr>
                        <a:schemeClr val="accent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chemeClr val="bg1"/>
                      </a:fgClr>
                      <a:bgClr>
                        <a:schemeClr val="accent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chemeClr val="bg1"/>
                      </a:fgClr>
                      <a:bgClr>
                        <a:schemeClr val="accent2"/>
                      </a:bgClr>
                    </a:pattFill>
                  </a:tcPr>
                </a:tc>
              </a:tr>
            </a:tbl>
          </a:graphicData>
        </a:graphic>
      </p:graphicFrame>
      <p:sp>
        <p:nvSpPr>
          <p:cNvPr id="4109" name="Rectangle 25" descr="Горизонтальный кирпич"/>
          <p:cNvSpPr>
            <a:spLocks noChangeArrowheads="1"/>
          </p:cNvSpPr>
          <p:nvPr/>
        </p:nvSpPr>
        <p:spPr bwMode="auto">
          <a:xfrm>
            <a:off x="3886200" y="457200"/>
            <a:ext cx="533400" cy="685800"/>
          </a:xfrm>
          <a:prstGeom prst="rect">
            <a:avLst/>
          </a:prstGeom>
          <a:pattFill prst="horzBrick">
            <a:fgClr>
              <a:srgbClr val="CC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10" name="AutoShape 26"/>
          <p:cNvSpPr>
            <a:spLocks noChangeArrowheads="1"/>
          </p:cNvSpPr>
          <p:nvPr/>
        </p:nvSpPr>
        <p:spPr bwMode="auto">
          <a:xfrm>
            <a:off x="990600" y="457200"/>
            <a:ext cx="4114800" cy="838200"/>
          </a:xfrm>
          <a:prstGeom prst="flowChartExtract">
            <a:avLst/>
          </a:prstGeom>
          <a:gradFill rotWithShape="1">
            <a:gsLst>
              <a:gs pos="0">
                <a:srgbClr val="CC0000"/>
              </a:gs>
              <a:gs pos="100000">
                <a:srgbClr val="FF616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11" name="AutoShape 27"/>
          <p:cNvSpPr>
            <a:spLocks noChangeArrowheads="1"/>
          </p:cNvSpPr>
          <p:nvPr/>
        </p:nvSpPr>
        <p:spPr bwMode="auto">
          <a:xfrm>
            <a:off x="5029200" y="152400"/>
            <a:ext cx="914400" cy="304800"/>
          </a:xfrm>
          <a:prstGeom prst="cloudCallout">
            <a:avLst>
              <a:gd name="adj1" fmla="val -131426"/>
              <a:gd name="adj2" fmla="val 17708"/>
            </a:avLst>
          </a:prstGeom>
          <a:gradFill rotWithShape="1">
            <a:gsLst>
              <a:gs pos="0">
                <a:srgbClr val="CCECFF"/>
              </a:gs>
              <a:gs pos="50000">
                <a:srgbClr val="B2B2B2"/>
              </a:gs>
              <a:gs pos="100000">
                <a:srgbClr val="CCECFF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4112" name="Rectangle 28">
            <a:hlinkClick r:id="" action="ppaction://macro?name=MoveTo">
              <a:snd r:embed="rId3" name="click.wav" builtIn="1"/>
            </a:hlinkClick>
          </p:cNvPr>
          <p:cNvSpPr>
            <a:spLocks noChangeArrowheads="1"/>
          </p:cNvSpPr>
          <p:nvPr/>
        </p:nvSpPr>
        <p:spPr bwMode="auto">
          <a:xfrm>
            <a:off x="1447800" y="1524000"/>
            <a:ext cx="9906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4113" name="Rectangle 29">
            <a:hlinkClick r:id="" action="ppaction://macro?name=MoveTo">
              <a:snd r:embed="rId3" name="click.wav" builtIn="1"/>
            </a:hlinkClick>
          </p:cNvPr>
          <p:cNvSpPr>
            <a:spLocks noChangeArrowheads="1"/>
          </p:cNvSpPr>
          <p:nvPr/>
        </p:nvSpPr>
        <p:spPr bwMode="auto">
          <a:xfrm>
            <a:off x="2514600" y="1524000"/>
            <a:ext cx="9906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4114" name="Rectangle 30">
            <a:hlinkClick r:id="" action="ppaction://macro?name=MoveTo">
              <a:snd r:embed="rId3" name="click.wav" builtIn="1"/>
            </a:hlinkClick>
          </p:cNvPr>
          <p:cNvSpPr>
            <a:spLocks noChangeArrowheads="1"/>
          </p:cNvSpPr>
          <p:nvPr/>
        </p:nvSpPr>
        <p:spPr bwMode="auto">
          <a:xfrm>
            <a:off x="3581400" y="1524000"/>
            <a:ext cx="9906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4115" name="Rectangle 31">
            <a:hlinkClick r:id="" action="ppaction://macro?name=MoveTo">
              <a:snd r:embed="rId3" name="click.wav" builtIn="1"/>
            </a:hlinkClick>
          </p:cNvPr>
          <p:cNvSpPr>
            <a:spLocks noChangeArrowheads="1"/>
          </p:cNvSpPr>
          <p:nvPr/>
        </p:nvSpPr>
        <p:spPr bwMode="auto">
          <a:xfrm>
            <a:off x="1447800" y="2819400"/>
            <a:ext cx="9906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4116" name="Rectangle 32">
            <a:hlinkClick r:id="" action="ppaction://macro?name=MoveTo">
              <a:snd r:embed="rId3" name="click.wav" builtIn="1"/>
            </a:hlinkClick>
          </p:cNvPr>
          <p:cNvSpPr>
            <a:spLocks noChangeArrowheads="1"/>
          </p:cNvSpPr>
          <p:nvPr/>
        </p:nvSpPr>
        <p:spPr bwMode="auto">
          <a:xfrm>
            <a:off x="2514600" y="2819400"/>
            <a:ext cx="9906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4117" name="Rectangle 33">
            <a:hlinkClick r:id="" action="ppaction://macro?name=MoveTo">
              <a:snd r:embed="rId3" name="click.wav" builtIn="1"/>
            </a:hlinkClick>
          </p:cNvPr>
          <p:cNvSpPr>
            <a:spLocks noChangeArrowheads="1"/>
          </p:cNvSpPr>
          <p:nvPr/>
        </p:nvSpPr>
        <p:spPr bwMode="auto">
          <a:xfrm>
            <a:off x="3581400" y="2819400"/>
            <a:ext cx="9906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4118" name="Rectangle 34">
            <a:hlinkClick r:id="" action="ppaction://macro?name=MoveTo">
              <a:snd r:embed="rId3" name="click.wav" builtIn="1"/>
            </a:hlinkClick>
          </p:cNvPr>
          <p:cNvSpPr>
            <a:spLocks noChangeArrowheads="1"/>
          </p:cNvSpPr>
          <p:nvPr/>
        </p:nvSpPr>
        <p:spPr bwMode="auto">
          <a:xfrm>
            <a:off x="1447800" y="4114800"/>
            <a:ext cx="9906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4119" name="Rectangle 35">
            <a:hlinkClick r:id="" action="ppaction://macro?name=MoveTo">
              <a:snd r:embed="rId3" name="click.wav" builtIn="1"/>
            </a:hlinkClick>
          </p:cNvPr>
          <p:cNvSpPr>
            <a:spLocks noChangeArrowheads="1"/>
          </p:cNvSpPr>
          <p:nvPr/>
        </p:nvSpPr>
        <p:spPr bwMode="auto">
          <a:xfrm>
            <a:off x="2514600" y="4114800"/>
            <a:ext cx="9906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4120" name="Rectangle 36">
            <a:hlinkClick r:id="" action="ppaction://macro?name=MoveTo">
              <a:snd r:embed="rId3" name="click.wav" builtIn="1"/>
            </a:hlinkClick>
          </p:cNvPr>
          <p:cNvSpPr>
            <a:spLocks noChangeArrowheads="1"/>
          </p:cNvSpPr>
          <p:nvPr/>
        </p:nvSpPr>
        <p:spPr bwMode="auto">
          <a:xfrm>
            <a:off x="3581400" y="4114800"/>
            <a:ext cx="9906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graphicFrame>
        <p:nvGraphicFramePr>
          <p:cNvPr id="29733" name="Group 37"/>
          <p:cNvGraphicFramePr>
            <a:graphicFrameLocks noGrp="1"/>
          </p:cNvGraphicFramePr>
          <p:nvPr/>
        </p:nvGraphicFramePr>
        <p:xfrm>
          <a:off x="1371600" y="1219200"/>
          <a:ext cx="3276600" cy="243840"/>
        </p:xfrm>
        <a:graphic>
          <a:graphicData uri="http://schemas.openxmlformats.org/drawingml/2006/table">
            <a:tbl>
              <a:tblPr/>
              <a:tblGrid>
                <a:gridCol w="1092200"/>
                <a:gridCol w="1092200"/>
                <a:gridCol w="1092200"/>
              </a:tblGrid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</a:tbl>
          </a:graphicData>
        </a:graphic>
      </p:graphicFrame>
      <p:sp>
        <p:nvSpPr>
          <p:cNvPr id="4131" name="Rectangle 47"/>
          <p:cNvSpPr>
            <a:spLocks noChangeArrowheads="1"/>
          </p:cNvSpPr>
          <p:nvPr/>
        </p:nvSpPr>
        <p:spPr bwMode="auto">
          <a:xfrm>
            <a:off x="1600200" y="1295400"/>
            <a:ext cx="228600" cy="762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32" name="Rectangle 48"/>
          <p:cNvSpPr>
            <a:spLocks noChangeArrowheads="1"/>
          </p:cNvSpPr>
          <p:nvPr/>
        </p:nvSpPr>
        <p:spPr bwMode="auto">
          <a:xfrm>
            <a:off x="2895600" y="1295400"/>
            <a:ext cx="228600" cy="762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33" name="Rectangle 49"/>
          <p:cNvSpPr>
            <a:spLocks noChangeArrowheads="1"/>
          </p:cNvSpPr>
          <p:nvPr/>
        </p:nvSpPr>
        <p:spPr bwMode="auto">
          <a:xfrm>
            <a:off x="4191000" y="1295400"/>
            <a:ext cx="228600" cy="762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34" name="Rectangle 50"/>
          <p:cNvSpPr>
            <a:spLocks noChangeArrowheads="1"/>
          </p:cNvSpPr>
          <p:nvPr/>
        </p:nvSpPr>
        <p:spPr bwMode="auto">
          <a:xfrm>
            <a:off x="1828800" y="1295400"/>
            <a:ext cx="2286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35" name="Rectangle 51"/>
          <p:cNvSpPr>
            <a:spLocks noChangeArrowheads="1"/>
          </p:cNvSpPr>
          <p:nvPr/>
        </p:nvSpPr>
        <p:spPr bwMode="auto">
          <a:xfrm>
            <a:off x="2057400" y="1295400"/>
            <a:ext cx="2286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36" name="Rectangle 52"/>
          <p:cNvSpPr>
            <a:spLocks noChangeArrowheads="1"/>
          </p:cNvSpPr>
          <p:nvPr/>
        </p:nvSpPr>
        <p:spPr bwMode="auto">
          <a:xfrm flipV="1">
            <a:off x="2667000" y="1295400"/>
            <a:ext cx="2286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37" name="Rectangle 53"/>
          <p:cNvSpPr>
            <a:spLocks noChangeArrowheads="1"/>
          </p:cNvSpPr>
          <p:nvPr/>
        </p:nvSpPr>
        <p:spPr bwMode="auto">
          <a:xfrm>
            <a:off x="3124200" y="1295400"/>
            <a:ext cx="2286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38" name="Rectangle 54"/>
          <p:cNvSpPr>
            <a:spLocks noChangeArrowheads="1"/>
          </p:cNvSpPr>
          <p:nvPr/>
        </p:nvSpPr>
        <p:spPr bwMode="auto">
          <a:xfrm>
            <a:off x="3733800" y="1295400"/>
            <a:ext cx="2286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39" name="Rectangle 55"/>
          <p:cNvSpPr>
            <a:spLocks noChangeArrowheads="1"/>
          </p:cNvSpPr>
          <p:nvPr/>
        </p:nvSpPr>
        <p:spPr bwMode="auto">
          <a:xfrm>
            <a:off x="3962400" y="1295400"/>
            <a:ext cx="2286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40" name="AutoShape 75">
            <a:hlinkClick r:id="" action="ppaction://hlinkshowjump?jump=endshow" highlightClick="1"/>
          </p:cNvPr>
          <p:cNvSpPr>
            <a:spLocks noChangeArrowheads="1"/>
          </p:cNvSpPr>
          <p:nvPr/>
        </p:nvSpPr>
        <p:spPr bwMode="auto">
          <a:xfrm>
            <a:off x="0" y="0"/>
            <a:ext cx="1804988" cy="381000"/>
          </a:xfrm>
          <a:prstGeom prst="actionButtonBlank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>
                <a:solidFill>
                  <a:srgbClr val="9999FF"/>
                </a:solidFill>
              </a:rPr>
              <a:t>Завершить показ</a:t>
            </a:r>
          </a:p>
        </p:txBody>
      </p:sp>
      <p:sp>
        <p:nvSpPr>
          <p:cNvPr id="4141" name="AutoShape 7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828800" y="0"/>
            <a:ext cx="457200" cy="381000"/>
          </a:xfrm>
          <a:prstGeom prst="actionButtonBlank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>
                <a:solidFill>
                  <a:srgbClr val="9999FF"/>
                </a:solidFill>
              </a:rPr>
              <a:t>1</a:t>
            </a:r>
          </a:p>
        </p:txBody>
      </p:sp>
      <p:sp>
        <p:nvSpPr>
          <p:cNvPr id="4142" name="AutoShape 78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286000" y="0"/>
            <a:ext cx="457200" cy="381000"/>
          </a:xfrm>
          <a:prstGeom prst="actionButtonBlank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>
                <a:solidFill>
                  <a:srgbClr val="9999FF"/>
                </a:solidFill>
              </a:rPr>
              <a:t>2</a:t>
            </a:r>
          </a:p>
        </p:txBody>
      </p:sp>
      <p:sp>
        <p:nvSpPr>
          <p:cNvPr id="4143" name="AutoShape 7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743200" y="0"/>
            <a:ext cx="457200" cy="381000"/>
          </a:xfrm>
          <a:prstGeom prst="actionButtonBlank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>
                <a:solidFill>
                  <a:srgbClr val="9999FF"/>
                </a:solidFill>
              </a:rPr>
              <a:t>3</a:t>
            </a:r>
          </a:p>
        </p:txBody>
      </p:sp>
      <p:pic>
        <p:nvPicPr>
          <p:cNvPr id="4149" name="Picture 93" descr="http://coolicons.org/wp-content/uploads/2011/08/transport-icons-free-vectors.jpg">
            <a:hlinkClick r:id="" action="ppaction://macro?name=MoveHim"/>
          </p:cNvPr>
          <p:cNvPicPr preferRelativeResize="0">
            <a:picLocks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6248400" y="381000"/>
            <a:ext cx="9096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50" name="Picture 94" descr="i?id=297347026-57-72">
            <a:hlinkClick r:id="" action="ppaction://macro?name=MoveHim"/>
          </p:cNvPr>
          <p:cNvPicPr preferRelativeResize="0">
            <a:picLocks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6248400" y="1828801"/>
            <a:ext cx="909638" cy="1066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Рисунок 38" descr="img5ййп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48600" y="228600"/>
            <a:ext cx="968791" cy="1143000"/>
          </a:xfrm>
          <a:prstGeom prst="rect">
            <a:avLst/>
          </a:prstGeom>
        </p:spPr>
      </p:pic>
      <p:pic>
        <p:nvPicPr>
          <p:cNvPr id="42" name="Picture 91" descr="i?id=397845597-06-72"/>
          <p:cNvPicPr preferRelativeResize="0">
            <a:picLocks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924800" y="3429000"/>
            <a:ext cx="9096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87" descr="http://www.pedlib.ru/books1/2/0292/image147.jpg"/>
          <p:cNvPicPr preferRelativeResize="0">
            <a:picLocks noChangeArrowheads="1"/>
          </p:cNvPicPr>
          <p:nvPr/>
        </p:nvPicPr>
        <p:blipFill>
          <a:blip r:embed="rId9"/>
          <a:srcRect l="70436" t="49977" r="8263" b="7497"/>
          <a:stretch>
            <a:fillRect/>
          </a:stretch>
        </p:blipFill>
        <p:spPr bwMode="auto">
          <a:xfrm>
            <a:off x="6553200" y="5029200"/>
            <a:ext cx="9096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189" descr="i?id=403657104-33-72">
            <a:hlinkClick r:id="" action="ppaction://macro?name=MoveHim"/>
          </p:cNvPr>
          <p:cNvPicPr preferRelativeResize="0">
            <a:picLocks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334000" y="5105400"/>
            <a:ext cx="9096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Рисунок 46" descr="hello_html_1f761737ыыы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7772400" y="1828800"/>
            <a:ext cx="914400" cy="1143000"/>
          </a:xfrm>
          <a:prstGeom prst="rect">
            <a:avLst/>
          </a:prstGeom>
        </p:spPr>
      </p:pic>
      <p:pic>
        <p:nvPicPr>
          <p:cNvPr id="48" name="Рисунок 47" descr="ea668771ece943cfed60659657ec58d8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8001000" y="5105400"/>
            <a:ext cx="838200" cy="1143000"/>
          </a:xfrm>
          <a:prstGeom prst="rect">
            <a:avLst/>
          </a:prstGeom>
        </p:spPr>
      </p:pic>
      <p:pic>
        <p:nvPicPr>
          <p:cNvPr id="49" name="Рисунок 48" descr="hello_html_1f761737ыыыфйа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248400" y="3352801"/>
            <a:ext cx="883919" cy="11430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9.25069E-9 L -0.51632 0.1776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8" y="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25809E-6 L -0.46128 0.1942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1" y="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216 0.00046 L -0.51632 0.1554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1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7" y="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417 0.00555 L -0.56667 -0.0388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6" y="-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77 0.01665 L -0.39827 -0.0721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-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70953E-6 L -0.46632 -0.0832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3" y="-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216 0.00046 L -0.18299 -0.1387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" y="-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19334E-6 L -0.43299 -0.1276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6" y="-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25 -2.0259E-6 L -0.70416 -0.1387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1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73f988fe6df8ae7d8013c6fd66a1c042d9bb9d"/>
</p:tagLst>
</file>

<file path=ppt/theme/theme1.xml><?xml version="1.0" encoding="utf-8"?>
<a:theme xmlns:a="http://schemas.openxmlformats.org/drawingml/2006/main" name="Default Design">
  <a:themeElements>
    <a:clrScheme name="Default Design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1660</TotalTime>
  <Words>5</Words>
  <Application>Microsoft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Default Design</vt:lpstr>
      <vt:lpstr>Слайд 1</vt:lpstr>
    </vt:vector>
  </TitlesOfParts>
  <Company>Loyola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M. Marcovitz</dc:creator>
  <cp:lastModifiedBy>светлана</cp:lastModifiedBy>
  <cp:revision>113</cp:revision>
  <dcterms:created xsi:type="dcterms:W3CDTF">2004-04-01T14:44:02Z</dcterms:created>
  <dcterms:modified xsi:type="dcterms:W3CDTF">2019-02-03T06:15:49Z</dcterms:modified>
</cp:coreProperties>
</file>